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90" r:id="rId3"/>
    <p:sldId id="333" r:id="rId4"/>
    <p:sldId id="318" r:id="rId5"/>
    <p:sldId id="317" r:id="rId6"/>
    <p:sldId id="294" r:id="rId7"/>
    <p:sldId id="282" r:id="rId8"/>
    <p:sldId id="33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73B5"/>
    <a:srgbClr val="EB8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15"/>
    <p:restoredTop sz="96296"/>
  </p:normalViewPr>
  <p:slideViewPr>
    <p:cSldViewPr snapToGrid="0" showGuides="1">
      <p:cViewPr varScale="1">
        <p:scale>
          <a:sx n="82" d="100"/>
          <a:sy n="82" d="100"/>
        </p:scale>
        <p:origin x="184" y="696"/>
      </p:cViewPr>
      <p:guideLst>
        <p:guide orient="horz" pos="618"/>
        <p:guide pos="9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F40B6D-5D13-A390-2669-8B1CAB25C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1" y="999725"/>
            <a:ext cx="5703329" cy="5036453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C021F8-9436-845A-07AB-60A1FD053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3" name="Afbeelding 2" descr="Afbeelding met Lettertype, tekst, logo, Graphics&#10;&#10;Automatisch gegenereerde beschrijving">
            <a:extLst>
              <a:ext uri="{FF2B5EF4-FFF2-40B4-BE49-F238E27FC236}">
                <a16:creationId xmlns:a16="http://schemas.microsoft.com/office/drawing/2014/main" id="{4B6DF667-9C91-1228-B5A2-702934063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1" y="67134"/>
            <a:ext cx="1440000" cy="65656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1BCD3C-D610-EC63-2271-D4F02209FAD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999725"/>
            <a:ext cx="5703329" cy="5036453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46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F6C8196D-EFF5-FA4F-B7C6-BE003850E712}" type="datetimeFigureOut">
              <a:rPr lang="nl-NL" smtClean="0"/>
              <a:t>21-04-2025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324C522C-5D63-C742-90A0-4C5E5E87D755}" type="slidenum">
              <a:rPr lang="nl-NL" smtClean="0"/>
              <a:t>‹nr.›</a:t>
            </a:fld>
            <a:endParaRPr lang="nl-N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27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F6C8196D-EFF5-FA4F-B7C6-BE003850E712}" type="datetimeFigureOut">
              <a:rPr lang="nl-NL" smtClean="0"/>
              <a:t>21-04-2025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324C522C-5D63-C742-90A0-4C5E5E87D755}" type="slidenum">
              <a:rPr lang="nl-NL" smtClean="0"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581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pic>
        <p:nvPicPr>
          <p:cNvPr id="4" name="Afbeelding 3" descr="Afbeelding met Lettertype, tekst, logo, Graphics&#10;&#10;Automatisch gegenereerde beschrijving">
            <a:extLst>
              <a:ext uri="{FF2B5EF4-FFF2-40B4-BE49-F238E27FC236}">
                <a16:creationId xmlns:a16="http://schemas.microsoft.com/office/drawing/2014/main" id="{77F3E1C6-0EC5-30D0-54CD-96E9D3998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1" y="67134"/>
            <a:ext cx="1440000" cy="6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87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55A6A-8B25-3F95-C024-79DC087D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4" name="Afbeelding 3" descr="Afbeelding met Lettertype, tekst, logo, Graphics&#10;&#10;Automatisch gegenereerde beschrijving">
            <a:extLst>
              <a:ext uri="{FF2B5EF4-FFF2-40B4-BE49-F238E27FC236}">
                <a16:creationId xmlns:a16="http://schemas.microsoft.com/office/drawing/2014/main" id="{3B0049EA-A867-7456-4D94-359594EB1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267" y="67134"/>
            <a:ext cx="1440000" cy="6565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8E334-ED7A-2F7C-6F30-FA98688B5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4259" y="976182"/>
            <a:ext cx="7463481" cy="558525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981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976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F6C8196D-EFF5-FA4F-B7C6-BE003850E712}" type="datetimeFigureOut">
              <a:rPr lang="nl-NL" smtClean="0"/>
              <a:t>21-04-2025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324C522C-5D63-C742-90A0-4C5E5E87D755}" type="slidenum">
              <a:rPr lang="nl-NL" smtClean="0"/>
              <a:t>‹nr.›</a:t>
            </a:fld>
            <a:endParaRPr lang="nl-N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49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F6C8196D-EFF5-FA4F-B7C6-BE003850E712}" type="datetimeFigureOut">
              <a:rPr lang="nl-NL" smtClean="0"/>
              <a:t>21-04-2025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324C522C-5D63-C742-90A0-4C5E5E87D755}" type="slidenum">
              <a:rPr lang="nl-NL" smtClean="0"/>
              <a:t>‹nr.›</a:t>
            </a:fld>
            <a:endParaRPr lang="nl-N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18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F6C8196D-EFF5-FA4F-B7C6-BE003850E712}" type="datetimeFigureOut">
              <a:rPr lang="nl-NL" smtClean="0"/>
              <a:t>21-04-2025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324C522C-5D63-C742-90A0-4C5E5E87D7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8393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F6C8196D-EFF5-FA4F-B7C6-BE003850E712}" type="datetimeFigureOut">
              <a:rPr lang="nl-NL" smtClean="0"/>
              <a:t>21-04-2025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324C522C-5D63-C742-90A0-4C5E5E87D755}" type="slidenum">
              <a:rPr lang="nl-NL" smtClean="0"/>
              <a:t>‹nr.›</a:t>
            </a:fld>
            <a:endParaRPr lang="nl-N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772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F6C8196D-EFF5-FA4F-B7C6-BE003850E712}" type="datetimeFigureOut">
              <a:rPr lang="nl-NL" smtClean="0"/>
              <a:t>21-04-2025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324C522C-5D63-C742-90A0-4C5E5E87D755}" type="slidenum">
              <a:rPr lang="nl-NL" smtClean="0"/>
              <a:t>‹nr.›</a:t>
            </a:fld>
            <a:endParaRPr lang="nl-N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316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0832"/>
          </a:xfrm>
          <a:prstGeom prst="rect">
            <a:avLst/>
          </a:prstGeom>
          <a:solidFill>
            <a:srgbClr val="2473B5"/>
          </a:solidFill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1" y="1001487"/>
            <a:ext cx="11727542" cy="568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6" name="Afbeelding 5" descr="Afbeelding met Lettertype, tekst, logo, Graphics&#10;&#10;Automatisch gegenereerde beschrijving">
            <a:extLst>
              <a:ext uri="{FF2B5EF4-FFF2-40B4-BE49-F238E27FC236}">
                <a16:creationId xmlns:a16="http://schemas.microsoft.com/office/drawing/2014/main" id="{2AE42E16-7E41-B50D-8ED9-02397620D69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03201" y="67134"/>
            <a:ext cx="1440000" cy="6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4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 baseline="0"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7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EF0EDB-9C65-42B6-1FE0-9AD4FB40B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Stichting Actie Voor Honduras</a:t>
            </a:r>
          </a:p>
        </p:txBody>
      </p:sp>
      <p:pic>
        <p:nvPicPr>
          <p:cNvPr id="4" name="Afbeelding 3" descr="Afbeelding met Lettertype, tekst, logo, Graphics&#10;&#10;Automatisch gegenereerde beschrijving">
            <a:extLst>
              <a:ext uri="{FF2B5EF4-FFF2-40B4-BE49-F238E27FC236}">
                <a16:creationId xmlns:a16="http://schemas.microsoft.com/office/drawing/2014/main" id="{093915F5-3E79-37B3-8FF9-182E4282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57" y="67134"/>
            <a:ext cx="1440000" cy="656564"/>
          </a:xfrm>
          <a:prstGeom prst="rect">
            <a:avLst/>
          </a:prstGeom>
        </p:spPr>
      </p:pic>
      <p:pic>
        <p:nvPicPr>
          <p:cNvPr id="5" name="Afbeelding 4" descr="Afbeelding met kleding, persoon, buitenshuis, boom&#10;&#10;Automatisch gegenereerde beschrijving">
            <a:extLst>
              <a:ext uri="{FF2B5EF4-FFF2-40B4-BE49-F238E27FC236}">
                <a16:creationId xmlns:a16="http://schemas.microsoft.com/office/drawing/2014/main" id="{D8358347-033B-B4CD-27B5-C2F77909E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60"/>
          <a:stretch/>
        </p:blipFill>
        <p:spPr>
          <a:xfrm>
            <a:off x="1806954" y="790832"/>
            <a:ext cx="8390932" cy="58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50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7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79B875-228C-9CDE-85D6-00A8F1618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Doelgroep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9D4281-AC06-506A-75AD-5EB8BF73C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pic>
        <p:nvPicPr>
          <p:cNvPr id="5" name="Afbeelding 4" descr="Afbeelding met Lettertype, tekst, logo, Graphics&#10;&#10;Automatisch gegenereerde beschrijving">
            <a:extLst>
              <a:ext uri="{FF2B5EF4-FFF2-40B4-BE49-F238E27FC236}">
                <a16:creationId xmlns:a16="http://schemas.microsoft.com/office/drawing/2014/main" id="{B97DBB4B-008B-8B35-6039-4EAABEFAB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57" y="67134"/>
            <a:ext cx="1440000" cy="65656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AEFBFAD-2CEF-2415-F332-4A59B2F526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21114" y="1093887"/>
            <a:ext cx="4197899" cy="55971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2EF4F27-B8C0-19E3-BD18-3ED31F5EBB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2553" y="1093887"/>
            <a:ext cx="7462933" cy="559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37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7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7728F8-97E0-2ECF-2DD5-8A49C3DE7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Lokaal netwerk</a:t>
            </a:r>
          </a:p>
        </p:txBody>
      </p:sp>
      <p:pic>
        <p:nvPicPr>
          <p:cNvPr id="5" name="Tijdelijke aanduiding voor inhoud 4" descr="Afbeelding met kleding, buitenshuis, persoon, boom&#10;&#10;Automatisch gegenereerde beschrijving">
            <a:extLst>
              <a:ext uri="{FF2B5EF4-FFF2-40B4-BE49-F238E27FC236}">
                <a16:creationId xmlns:a16="http://schemas.microsoft.com/office/drawing/2014/main" id="{D64556FE-5319-E235-4F8A-86FED5DCC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002" t="9089" r="5122" b="2328"/>
          <a:stretch/>
        </p:blipFill>
        <p:spPr>
          <a:xfrm>
            <a:off x="124949" y="974672"/>
            <a:ext cx="4329467" cy="5689600"/>
          </a:xfrm>
        </p:spPr>
      </p:pic>
      <p:pic>
        <p:nvPicPr>
          <p:cNvPr id="3" name="Tijdelijke aanduiding voor inhoud 9">
            <a:extLst>
              <a:ext uri="{FF2B5EF4-FFF2-40B4-BE49-F238E27FC236}">
                <a16:creationId xmlns:a16="http://schemas.microsoft.com/office/drawing/2014/main" id="{5D95B944-E29E-B9F6-5DB6-2788892485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9"/>
          <a:stretch/>
        </p:blipFill>
        <p:spPr>
          <a:xfrm>
            <a:off x="4633993" y="974672"/>
            <a:ext cx="7437552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38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7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72B4F8-FE3F-8782-99B6-6A3F8AC24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Onderwijs</a:t>
            </a:r>
          </a:p>
        </p:txBody>
      </p:sp>
      <p:pic>
        <p:nvPicPr>
          <p:cNvPr id="5" name="Tijdelijke aanduiding voor inhoud 4" descr="Afbeelding met boom, kleding, buitenshuis, schoeisel&#10;&#10;Automatisch gegenereerde beschrijving">
            <a:extLst>
              <a:ext uri="{FF2B5EF4-FFF2-40B4-BE49-F238E27FC236}">
                <a16:creationId xmlns:a16="http://schemas.microsoft.com/office/drawing/2014/main" id="{28F4712C-8C31-F7D0-DBE4-E93E19442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545" y="997161"/>
            <a:ext cx="7506990" cy="5630243"/>
          </a:xfrm>
        </p:spPr>
      </p:pic>
      <p:pic>
        <p:nvPicPr>
          <p:cNvPr id="6" name="Tijdelijke aanduiding voor inhoud 4" descr="Afbeelding met tekst, whiteboard, overdekt, handschrift&#10;&#10;Automatisch gegenereerde beschrijving">
            <a:extLst>
              <a:ext uri="{FF2B5EF4-FFF2-40B4-BE49-F238E27FC236}">
                <a16:creationId xmlns:a16="http://schemas.microsoft.com/office/drawing/2014/main" id="{3A47214A-D700-9951-1C8F-496A598ED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91866" y="1700943"/>
            <a:ext cx="5630243" cy="42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09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7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73011D-7A01-3105-82F9-DECC2D219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Gezondheidszorg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5829BA6-4066-F63E-5FE5-FCC24C1010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20" b="19220"/>
          <a:stretch/>
        </p:blipFill>
        <p:spPr>
          <a:xfrm>
            <a:off x="193530" y="949468"/>
            <a:ext cx="6943595" cy="5699303"/>
          </a:xfrm>
          <a:prstGeom prst="rect">
            <a:avLst/>
          </a:prstGeom>
        </p:spPr>
      </p:pic>
      <p:pic>
        <p:nvPicPr>
          <p:cNvPr id="6" name="Tijdelijke aanduiding voor inhoud 5" descr="Afbeelding met kleding, persoon, Menselijk gezicht, jongen&#10;&#10;Automatisch gegenereerde beschrijving">
            <a:extLst>
              <a:ext uri="{FF2B5EF4-FFF2-40B4-BE49-F238E27FC236}">
                <a16:creationId xmlns:a16="http://schemas.microsoft.com/office/drawing/2014/main" id="{8F830584-AB09-F2B3-9467-9B3CF6469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197" r="5373"/>
          <a:stretch/>
        </p:blipFill>
        <p:spPr>
          <a:xfrm rot="5400000">
            <a:off x="6852049" y="1486853"/>
            <a:ext cx="5699303" cy="4624533"/>
          </a:xfrm>
        </p:spPr>
      </p:pic>
    </p:spTree>
    <p:extLst>
      <p:ext uri="{BB962C8B-B14F-4D97-AF65-F5344CB8AC3E}">
        <p14:creationId xmlns:p14="http://schemas.microsoft.com/office/powerpoint/2010/main" val="54459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7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8CECE0-931B-24B7-7D3E-F1C22181D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Vervolgonderwijs</a:t>
            </a:r>
          </a:p>
        </p:txBody>
      </p:sp>
      <p:pic>
        <p:nvPicPr>
          <p:cNvPr id="6" name="Tijdelijke aanduiding voor inhoud 5" descr="Afbeelding met kleding, persoon, overdekt, muur&#10;&#10;Automatisch gegenereerde beschrijving">
            <a:extLst>
              <a:ext uri="{FF2B5EF4-FFF2-40B4-BE49-F238E27FC236}">
                <a16:creationId xmlns:a16="http://schemas.microsoft.com/office/drawing/2014/main" id="{15EF5971-6BE5-906A-AF02-DB86E2363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44" t="21448" r="8410"/>
          <a:stretch/>
        </p:blipFill>
        <p:spPr>
          <a:xfrm>
            <a:off x="164485" y="1268725"/>
            <a:ext cx="7751414" cy="5394980"/>
          </a:xfrm>
        </p:spPr>
      </p:pic>
      <p:pic>
        <p:nvPicPr>
          <p:cNvPr id="4" name="Afbeelding 3" descr="Afbeelding met Lettertype, tekst, logo, Graphics&#10;&#10;Automatisch gegenereerde beschrijving">
            <a:extLst>
              <a:ext uri="{FF2B5EF4-FFF2-40B4-BE49-F238E27FC236}">
                <a16:creationId xmlns:a16="http://schemas.microsoft.com/office/drawing/2014/main" id="{1E688FAB-AF33-5500-6482-12A8C040B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57" y="67134"/>
            <a:ext cx="1440000" cy="656564"/>
          </a:xfrm>
          <a:prstGeom prst="rect">
            <a:avLst/>
          </a:prstGeom>
        </p:spPr>
      </p:pic>
      <p:pic>
        <p:nvPicPr>
          <p:cNvPr id="3" name="Afbeelding 2" descr="Afbeelding met persoon, kleding, overdekt, Menselijk gezicht&#10;&#10;Automatisch gegenereerde beschrijving">
            <a:extLst>
              <a:ext uri="{FF2B5EF4-FFF2-40B4-BE49-F238E27FC236}">
                <a16:creationId xmlns:a16="http://schemas.microsoft.com/office/drawing/2014/main" id="{62622F3E-2D90-D3AF-CFB3-B251EBA5EA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68"/>
          <a:stretch/>
        </p:blipFill>
        <p:spPr>
          <a:xfrm>
            <a:off x="8090021" y="1274108"/>
            <a:ext cx="3946404" cy="539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46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7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7A71EB4-CF9E-A22E-D41A-33D306898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Stichting Actie Voor Honduras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0676B3A-FE6B-4645-31F5-D5C7306AFED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20344" y="999725"/>
            <a:ext cx="6878986" cy="5036453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3200" dirty="0">
                <a:solidFill>
                  <a:schemeClr val="bg1"/>
                </a:solidFill>
              </a:rPr>
              <a:t>Dank zij uw steun kunnen wij verder</a:t>
            </a:r>
          </a:p>
          <a:p>
            <a:pPr marL="0" indent="0">
              <a:buNone/>
            </a:pPr>
            <a:endParaRPr lang="nl-NL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3200" dirty="0">
                <a:solidFill>
                  <a:schemeClr val="bg1"/>
                </a:solidFill>
              </a:rPr>
              <a:t>¡GRACIAS POR SU APOYO!</a:t>
            </a:r>
          </a:p>
        </p:txBody>
      </p:sp>
      <p:pic>
        <p:nvPicPr>
          <p:cNvPr id="6" name="Afbeelding 5" descr="Afbeelding met Lettertype, tekst, logo, Graphics&#10;&#10;Automatisch gegenereerde beschrijving">
            <a:extLst>
              <a:ext uri="{FF2B5EF4-FFF2-40B4-BE49-F238E27FC236}">
                <a16:creationId xmlns:a16="http://schemas.microsoft.com/office/drawing/2014/main" id="{33B96652-32F7-2330-9EB6-353174334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57" y="67134"/>
            <a:ext cx="1440000" cy="656564"/>
          </a:xfrm>
          <a:prstGeom prst="rect">
            <a:avLst/>
          </a:prstGeom>
        </p:spPr>
      </p:pic>
      <p:pic>
        <p:nvPicPr>
          <p:cNvPr id="2" name="Tijdelijke aanduiding voor inhoud 8" descr="Afbeelding met kleding, persoon, buitenshuis, grond&#10;&#10;Automatisch gegenereerde beschrijving">
            <a:extLst>
              <a:ext uri="{FF2B5EF4-FFF2-40B4-BE49-F238E27FC236}">
                <a16:creationId xmlns:a16="http://schemas.microsoft.com/office/drawing/2014/main" id="{913B8C7C-9548-C86F-EACB-EC4606F505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02"/>
          <a:stretch/>
        </p:blipFill>
        <p:spPr>
          <a:xfrm>
            <a:off x="199047" y="1268413"/>
            <a:ext cx="4217968" cy="537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92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7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sApp Video 2025-04-20 at 13.04.06.mp4">
            <a:hlinkClick r:id="" action="ppaction://media"/>
            <a:extLst>
              <a:ext uri="{FF2B5EF4-FFF2-40B4-BE49-F238E27FC236}">
                <a16:creationId xmlns:a16="http://schemas.microsoft.com/office/drawing/2014/main" id="{88345FEE-1EA0-E7A4-A1C1-FFFA689A01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8529" y="0"/>
            <a:ext cx="3806959" cy="6771285"/>
          </a:xfrm>
        </p:spPr>
      </p:pic>
    </p:spTree>
    <p:extLst>
      <p:ext uri="{BB962C8B-B14F-4D97-AF65-F5344CB8AC3E}">
        <p14:creationId xmlns:p14="http://schemas.microsoft.com/office/powerpoint/2010/main" val="355289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erie">
  <a:themeElements>
    <a:clrScheme name="SAVH">
      <a:dk1>
        <a:srgbClr val="2473B5"/>
      </a:dk1>
      <a:lt1>
        <a:srgbClr val="FFFFFF"/>
      </a:lt1>
      <a:dk2>
        <a:srgbClr val="454545"/>
      </a:dk2>
      <a:lt2>
        <a:srgbClr val="DFDBD5"/>
      </a:lt2>
      <a:accent1>
        <a:srgbClr val="EB8B3A"/>
      </a:accent1>
      <a:accent2>
        <a:srgbClr val="EB8B3A"/>
      </a:accent2>
      <a:accent3>
        <a:srgbClr val="EB8B3A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30" id="{329D69B2-30C7-AE40-A96C-E4FB8C3F5F0C}" vid="{175D6E95-73FF-E043-8DB5-B2FBF84566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Galerie</Template>
  <TotalTime>774</TotalTime>
  <Words>27</Words>
  <Application>Microsoft Macintosh PowerPoint</Application>
  <PresentationFormat>Breedbeeld</PresentationFormat>
  <Paragraphs>11</Paragraphs>
  <Slides>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Aptos</vt:lpstr>
      <vt:lpstr>Arial</vt:lpstr>
      <vt:lpstr>Gill Sans MT</vt:lpstr>
      <vt:lpstr>Galerie</vt:lpstr>
      <vt:lpstr>Stichting Actie Voor Honduras</vt:lpstr>
      <vt:lpstr>Doelgroep</vt:lpstr>
      <vt:lpstr>Lokaal netwerk</vt:lpstr>
      <vt:lpstr>Onderwijs</vt:lpstr>
      <vt:lpstr>Gezondheidszorg</vt:lpstr>
      <vt:lpstr>Vervolgonderwijs</vt:lpstr>
      <vt:lpstr>Stichting Actie Voor Honduras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Stichting Actie Voor Honduras</dc:title>
  <dc:creator>anja zandvliet</dc:creator>
  <cp:lastModifiedBy>anja zandvliet</cp:lastModifiedBy>
  <cp:revision>73</cp:revision>
  <dcterms:created xsi:type="dcterms:W3CDTF">2024-03-18T20:06:07Z</dcterms:created>
  <dcterms:modified xsi:type="dcterms:W3CDTF">2025-04-21T16:33:59Z</dcterms:modified>
</cp:coreProperties>
</file>