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72" r:id="rId5"/>
    <p:sldId id="274" r:id="rId6"/>
    <p:sldId id="275" r:id="rId7"/>
    <p:sldId id="269" r:id="rId8"/>
    <p:sldId id="273" r:id="rId9"/>
    <p:sldId id="277" r:id="rId10"/>
    <p:sldId id="270" r:id="rId11"/>
    <p:sldId id="278" r:id="rId12"/>
    <p:sldId id="276" r:id="rId13"/>
    <p:sldId id="271" r:id="rId14"/>
    <p:sldId id="279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62F829-B7A2-4053-8A92-CA4FBD7F2D39}" v="50" dt="2025-05-25T10:44:58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ap Pronk" userId="adf432202d74d2d6" providerId="LiveId" clId="{3A62F829-B7A2-4053-8A92-CA4FBD7F2D39}"/>
    <pc:docChg chg="undo custSel addSld delSld modSld sldOrd">
      <pc:chgData name="Jaap Pronk" userId="adf432202d74d2d6" providerId="LiveId" clId="{3A62F829-B7A2-4053-8A92-CA4FBD7F2D39}" dt="2025-05-25T10:54:26.543" v="506" actId="21"/>
      <pc:docMkLst>
        <pc:docMk/>
      </pc:docMkLst>
      <pc:sldChg chg="addSp delSp modSp mod">
        <pc:chgData name="Jaap Pronk" userId="adf432202d74d2d6" providerId="LiveId" clId="{3A62F829-B7A2-4053-8A92-CA4FBD7F2D39}" dt="2025-05-25T10:47:47.112" v="498" actId="21"/>
        <pc:sldMkLst>
          <pc:docMk/>
          <pc:sldMk cId="1032100364" sldId="256"/>
        </pc:sldMkLst>
        <pc:spChg chg="mod">
          <ac:chgData name="Jaap Pronk" userId="adf432202d74d2d6" providerId="LiveId" clId="{3A62F829-B7A2-4053-8A92-CA4FBD7F2D39}" dt="2025-05-25T10:46:44.820" v="495" actId="1076"/>
          <ac:spMkLst>
            <pc:docMk/>
            <pc:sldMk cId="1032100364" sldId="256"/>
            <ac:spMk id="2" creationId="{EE11F5D2-BEF3-10BA-19D1-CCC411C49F5E}"/>
          </ac:spMkLst>
        </pc:spChg>
        <pc:spChg chg="del mod">
          <ac:chgData name="Jaap Pronk" userId="adf432202d74d2d6" providerId="LiveId" clId="{3A62F829-B7A2-4053-8A92-CA4FBD7F2D39}" dt="2025-05-25T10:47:47.112" v="498" actId="21"/>
          <ac:spMkLst>
            <pc:docMk/>
            <pc:sldMk cId="1032100364" sldId="256"/>
            <ac:spMk id="3" creationId="{4C92051C-AE98-4719-0F05-C7AA931F5D3A}"/>
          </ac:spMkLst>
        </pc:spChg>
        <pc:picChg chg="add mod">
          <ac:chgData name="Jaap Pronk" userId="adf432202d74d2d6" providerId="LiveId" clId="{3A62F829-B7A2-4053-8A92-CA4FBD7F2D39}" dt="2025-05-25T10:34:49.334" v="368" actId="1076"/>
          <ac:picMkLst>
            <pc:docMk/>
            <pc:sldMk cId="1032100364" sldId="256"/>
            <ac:picMk id="4" creationId="{430B2CA5-FFD7-8E52-DBDD-ACB93A19C6B7}"/>
          </ac:picMkLst>
        </pc:picChg>
        <pc:picChg chg="del">
          <ac:chgData name="Jaap Pronk" userId="adf432202d74d2d6" providerId="LiveId" clId="{3A62F829-B7A2-4053-8A92-CA4FBD7F2D39}" dt="2025-05-25T10:08:22.917" v="0" actId="478"/>
          <ac:picMkLst>
            <pc:docMk/>
            <pc:sldMk cId="1032100364" sldId="256"/>
            <ac:picMk id="6" creationId="{ECEF52D9-58A7-FF85-412E-C5AA110AE123}"/>
          </ac:picMkLst>
        </pc:picChg>
      </pc:sldChg>
      <pc:sldChg chg="del">
        <pc:chgData name="Jaap Pronk" userId="adf432202d74d2d6" providerId="LiveId" clId="{3A62F829-B7A2-4053-8A92-CA4FBD7F2D39}" dt="2025-05-25T10:09:37.102" v="8" actId="47"/>
        <pc:sldMkLst>
          <pc:docMk/>
          <pc:sldMk cId="999503501" sldId="258"/>
        </pc:sldMkLst>
      </pc:sldChg>
      <pc:sldChg chg="del">
        <pc:chgData name="Jaap Pronk" userId="adf432202d74d2d6" providerId="LiveId" clId="{3A62F829-B7A2-4053-8A92-CA4FBD7F2D39}" dt="2025-05-25T10:09:37.102" v="8" actId="47"/>
        <pc:sldMkLst>
          <pc:docMk/>
          <pc:sldMk cId="931425641" sldId="259"/>
        </pc:sldMkLst>
      </pc:sldChg>
      <pc:sldChg chg="del">
        <pc:chgData name="Jaap Pronk" userId="adf432202d74d2d6" providerId="LiveId" clId="{3A62F829-B7A2-4053-8A92-CA4FBD7F2D39}" dt="2025-05-25T10:09:37.102" v="8" actId="47"/>
        <pc:sldMkLst>
          <pc:docMk/>
          <pc:sldMk cId="3524094820" sldId="261"/>
        </pc:sldMkLst>
      </pc:sldChg>
      <pc:sldChg chg="del">
        <pc:chgData name="Jaap Pronk" userId="adf432202d74d2d6" providerId="LiveId" clId="{3A62F829-B7A2-4053-8A92-CA4FBD7F2D39}" dt="2025-05-25T10:09:37.102" v="8" actId="47"/>
        <pc:sldMkLst>
          <pc:docMk/>
          <pc:sldMk cId="3155897539" sldId="262"/>
        </pc:sldMkLst>
      </pc:sldChg>
      <pc:sldChg chg="del">
        <pc:chgData name="Jaap Pronk" userId="adf432202d74d2d6" providerId="LiveId" clId="{3A62F829-B7A2-4053-8A92-CA4FBD7F2D39}" dt="2025-05-25T10:09:37.102" v="8" actId="47"/>
        <pc:sldMkLst>
          <pc:docMk/>
          <pc:sldMk cId="1872861230" sldId="263"/>
        </pc:sldMkLst>
      </pc:sldChg>
      <pc:sldChg chg="del">
        <pc:chgData name="Jaap Pronk" userId="adf432202d74d2d6" providerId="LiveId" clId="{3A62F829-B7A2-4053-8A92-CA4FBD7F2D39}" dt="2025-05-25T10:09:37.102" v="8" actId="47"/>
        <pc:sldMkLst>
          <pc:docMk/>
          <pc:sldMk cId="2146383899" sldId="266"/>
        </pc:sldMkLst>
      </pc:sldChg>
      <pc:sldChg chg="addSp delSp modSp mod">
        <pc:chgData name="Jaap Pronk" userId="adf432202d74d2d6" providerId="LiveId" clId="{3A62F829-B7A2-4053-8A92-CA4FBD7F2D39}" dt="2025-05-25T10:33:36.292" v="360" actId="14100"/>
        <pc:sldMkLst>
          <pc:docMk/>
          <pc:sldMk cId="3840522169" sldId="267"/>
        </pc:sldMkLst>
        <pc:spChg chg="mod">
          <ac:chgData name="Jaap Pronk" userId="adf432202d74d2d6" providerId="LiveId" clId="{3A62F829-B7A2-4053-8A92-CA4FBD7F2D39}" dt="2025-05-25T10:23:28.545" v="258" actId="27636"/>
          <ac:spMkLst>
            <pc:docMk/>
            <pc:sldMk cId="3840522169" sldId="267"/>
            <ac:spMk id="2" creationId="{395246B7-82BD-50C9-7DE0-4D021005ABC8}"/>
          </ac:spMkLst>
        </pc:spChg>
        <pc:spChg chg="del mod">
          <ac:chgData name="Jaap Pronk" userId="adf432202d74d2d6" providerId="LiveId" clId="{3A62F829-B7A2-4053-8A92-CA4FBD7F2D39}" dt="2025-05-25T10:23:14.400" v="256"/>
          <ac:spMkLst>
            <pc:docMk/>
            <pc:sldMk cId="3840522169" sldId="267"/>
            <ac:spMk id="8" creationId="{6F0B8B41-9BEC-7014-DBE7-5915B056B4C2}"/>
          </ac:spMkLst>
        </pc:spChg>
        <pc:picChg chg="add mod">
          <ac:chgData name="Jaap Pronk" userId="adf432202d74d2d6" providerId="LiveId" clId="{3A62F829-B7A2-4053-8A92-CA4FBD7F2D39}" dt="2025-05-25T10:33:32.979" v="358" actId="14100"/>
          <ac:picMkLst>
            <pc:docMk/>
            <pc:sldMk cId="3840522169" sldId="267"/>
            <ac:picMk id="3" creationId="{C3C7A840-C512-FCD9-D0C7-DC03F8DF4294}"/>
          </ac:picMkLst>
        </pc:picChg>
        <pc:picChg chg="add del">
          <ac:chgData name="Jaap Pronk" userId="adf432202d74d2d6" providerId="LiveId" clId="{3A62F829-B7A2-4053-8A92-CA4FBD7F2D39}" dt="2025-05-25T10:09:05.263" v="6" actId="478"/>
          <ac:picMkLst>
            <pc:docMk/>
            <pc:sldMk cId="3840522169" sldId="267"/>
            <ac:picMk id="4" creationId="{42966819-C1A3-FB38-7B9D-1C6BCEEB3822}"/>
          </ac:picMkLst>
        </pc:picChg>
        <pc:picChg chg="add del mod">
          <ac:chgData name="Jaap Pronk" userId="adf432202d74d2d6" providerId="LiveId" clId="{3A62F829-B7A2-4053-8A92-CA4FBD7F2D39}" dt="2025-05-25T10:33:19.310" v="354" actId="21"/>
          <ac:picMkLst>
            <pc:docMk/>
            <pc:sldMk cId="3840522169" sldId="267"/>
            <ac:picMk id="5" creationId="{0C583AF2-4B47-1C80-964E-2A86803BB004}"/>
          </ac:picMkLst>
        </pc:picChg>
        <pc:picChg chg="add mod">
          <ac:chgData name="Jaap Pronk" userId="adf432202d74d2d6" providerId="LiveId" clId="{3A62F829-B7A2-4053-8A92-CA4FBD7F2D39}" dt="2025-05-25T10:33:36.292" v="360" actId="14100"/>
          <ac:picMkLst>
            <pc:docMk/>
            <pc:sldMk cId="3840522169" sldId="267"/>
            <ac:picMk id="7" creationId="{075C47AC-48B2-5D51-3941-7B5684919BA1}"/>
          </ac:picMkLst>
        </pc:picChg>
        <pc:picChg chg="del">
          <ac:chgData name="Jaap Pronk" userId="adf432202d74d2d6" providerId="LiveId" clId="{3A62F829-B7A2-4053-8A92-CA4FBD7F2D39}" dt="2025-05-25T10:09:11.348" v="7" actId="478"/>
          <ac:picMkLst>
            <pc:docMk/>
            <pc:sldMk cId="3840522169" sldId="267"/>
            <ac:picMk id="9" creationId="{5BDC1F62-9629-C155-294A-AE177E9785EA}"/>
          </ac:picMkLst>
        </pc:picChg>
      </pc:sldChg>
      <pc:sldChg chg="addSp delSp modSp new mod">
        <pc:chgData name="Jaap Pronk" userId="adf432202d74d2d6" providerId="LiveId" clId="{3A62F829-B7A2-4053-8A92-CA4FBD7F2D39}" dt="2025-05-25T10:42:25.098" v="432" actId="207"/>
        <pc:sldMkLst>
          <pc:docMk/>
          <pc:sldMk cId="934341227" sldId="268"/>
        </pc:sldMkLst>
        <pc:spChg chg="mod">
          <ac:chgData name="Jaap Pronk" userId="adf432202d74d2d6" providerId="LiveId" clId="{3A62F829-B7A2-4053-8A92-CA4FBD7F2D39}" dt="2025-05-25T10:42:25.098" v="432" actId="207"/>
          <ac:spMkLst>
            <pc:docMk/>
            <pc:sldMk cId="934341227" sldId="268"/>
            <ac:spMk id="2" creationId="{3E771DD4-B20E-6A3A-AF85-AC92F2F36A1F}"/>
          </ac:spMkLst>
        </pc:spChg>
        <pc:picChg chg="add del">
          <ac:chgData name="Jaap Pronk" userId="adf432202d74d2d6" providerId="LiveId" clId="{3A62F829-B7A2-4053-8A92-CA4FBD7F2D39}" dt="2025-05-25T10:11:14.942" v="77" actId="478"/>
          <ac:picMkLst>
            <pc:docMk/>
            <pc:sldMk cId="934341227" sldId="268"/>
            <ac:picMk id="3" creationId="{BA3D5BE0-9480-C6A0-1DFE-C6A6AB78FED8}"/>
          </ac:picMkLst>
        </pc:picChg>
        <pc:picChg chg="add del mod">
          <ac:chgData name="Jaap Pronk" userId="adf432202d74d2d6" providerId="LiveId" clId="{3A62F829-B7A2-4053-8A92-CA4FBD7F2D39}" dt="2025-05-25T10:13:21.225" v="122" actId="21"/>
          <ac:picMkLst>
            <pc:docMk/>
            <pc:sldMk cId="934341227" sldId="268"/>
            <ac:picMk id="4" creationId="{969903FD-8284-0182-387B-5F0F1E212756}"/>
          </ac:picMkLst>
        </pc:picChg>
        <pc:picChg chg="add mod">
          <ac:chgData name="Jaap Pronk" userId="adf432202d74d2d6" providerId="LiveId" clId="{3A62F829-B7A2-4053-8A92-CA4FBD7F2D39}" dt="2025-05-25T10:42:21.693" v="431" actId="1076"/>
          <ac:picMkLst>
            <pc:docMk/>
            <pc:sldMk cId="934341227" sldId="268"/>
            <ac:picMk id="5" creationId="{06375EC5-3908-1EAF-724A-1F8E7B333930}"/>
          </ac:picMkLst>
        </pc:picChg>
        <pc:picChg chg="add del mod">
          <ac:chgData name="Jaap Pronk" userId="adf432202d74d2d6" providerId="LiveId" clId="{3A62F829-B7A2-4053-8A92-CA4FBD7F2D39}" dt="2025-05-25T10:15:02.565" v="151" actId="478"/>
          <ac:picMkLst>
            <pc:docMk/>
            <pc:sldMk cId="934341227" sldId="268"/>
            <ac:picMk id="6" creationId="{4ED20430-1597-BF07-D286-76C015798605}"/>
          </ac:picMkLst>
        </pc:picChg>
        <pc:picChg chg="add mod">
          <ac:chgData name="Jaap Pronk" userId="adf432202d74d2d6" providerId="LiveId" clId="{3A62F829-B7A2-4053-8A92-CA4FBD7F2D39}" dt="2025-05-25T10:15:05.845" v="153" actId="1076"/>
          <ac:picMkLst>
            <pc:docMk/>
            <pc:sldMk cId="934341227" sldId="268"/>
            <ac:picMk id="7" creationId="{8FFD7D56-9FD3-5D8F-4777-0B15D282FE11}"/>
          </ac:picMkLst>
        </pc:picChg>
      </pc:sldChg>
      <pc:sldChg chg="del">
        <pc:chgData name="Jaap Pronk" userId="adf432202d74d2d6" providerId="LiveId" clId="{3A62F829-B7A2-4053-8A92-CA4FBD7F2D39}" dt="2025-05-25T10:09:37.102" v="8" actId="47"/>
        <pc:sldMkLst>
          <pc:docMk/>
          <pc:sldMk cId="3055260741" sldId="268"/>
        </pc:sldMkLst>
      </pc:sldChg>
      <pc:sldChg chg="addSp delSp modSp new mod ord">
        <pc:chgData name="Jaap Pronk" userId="adf432202d74d2d6" providerId="LiveId" clId="{3A62F829-B7A2-4053-8A92-CA4FBD7F2D39}" dt="2025-05-25T10:43:17.676" v="448" actId="6549"/>
        <pc:sldMkLst>
          <pc:docMk/>
          <pc:sldMk cId="950472679" sldId="269"/>
        </pc:sldMkLst>
        <pc:spChg chg="mod">
          <ac:chgData name="Jaap Pronk" userId="adf432202d74d2d6" providerId="LiveId" clId="{3A62F829-B7A2-4053-8A92-CA4FBD7F2D39}" dt="2025-05-25T10:43:17.676" v="448" actId="6549"/>
          <ac:spMkLst>
            <pc:docMk/>
            <pc:sldMk cId="950472679" sldId="269"/>
            <ac:spMk id="2" creationId="{B9A4049E-C91E-D9E8-63B6-CB9863013024}"/>
          </ac:spMkLst>
        </pc:spChg>
        <pc:picChg chg="add del mod">
          <ac:chgData name="Jaap Pronk" userId="adf432202d74d2d6" providerId="LiveId" clId="{3A62F829-B7A2-4053-8A92-CA4FBD7F2D39}" dt="2025-05-25T10:26:05.498" v="302" actId="478"/>
          <ac:picMkLst>
            <pc:docMk/>
            <pc:sldMk cId="950472679" sldId="269"/>
            <ac:picMk id="3" creationId="{BF8B8547-EBDF-5540-4343-0DF39BC73CB0}"/>
          </ac:picMkLst>
        </pc:picChg>
        <pc:picChg chg="add del mod">
          <ac:chgData name="Jaap Pronk" userId="adf432202d74d2d6" providerId="LiveId" clId="{3A62F829-B7A2-4053-8A92-CA4FBD7F2D39}" dt="2025-05-25T10:31:39.035" v="346" actId="1076"/>
          <ac:picMkLst>
            <pc:docMk/>
            <pc:sldMk cId="950472679" sldId="269"/>
            <ac:picMk id="4" creationId="{3DF64ED2-9ECE-9CEC-2CD4-C5CEB08E0565}"/>
          </ac:picMkLst>
        </pc:picChg>
        <pc:picChg chg="add del mod">
          <ac:chgData name="Jaap Pronk" userId="adf432202d74d2d6" providerId="LiveId" clId="{3A62F829-B7A2-4053-8A92-CA4FBD7F2D39}" dt="2025-05-25T10:31:10.700" v="337" actId="21"/>
          <ac:picMkLst>
            <pc:docMk/>
            <pc:sldMk cId="950472679" sldId="269"/>
            <ac:picMk id="5" creationId="{096C04E6-AD4A-80B3-6E92-3822E1248777}"/>
          </ac:picMkLst>
        </pc:picChg>
        <pc:picChg chg="add mod">
          <ac:chgData name="Jaap Pronk" userId="adf432202d74d2d6" providerId="LiveId" clId="{3A62F829-B7A2-4053-8A92-CA4FBD7F2D39}" dt="2025-05-25T10:31:40.419" v="347" actId="1076"/>
          <ac:picMkLst>
            <pc:docMk/>
            <pc:sldMk cId="950472679" sldId="269"/>
            <ac:picMk id="7" creationId="{F55A4DC9-3E5F-8FBC-A78B-3D8784C68764}"/>
          </ac:picMkLst>
        </pc:picChg>
        <pc:picChg chg="add mod">
          <ac:chgData name="Jaap Pronk" userId="adf432202d74d2d6" providerId="LiveId" clId="{3A62F829-B7A2-4053-8A92-CA4FBD7F2D39}" dt="2025-05-25T10:31:32.203" v="343" actId="1076"/>
          <ac:picMkLst>
            <pc:docMk/>
            <pc:sldMk cId="950472679" sldId="269"/>
            <ac:picMk id="10" creationId="{B84D0876-E27D-AD7D-16BB-424864E04AB9}"/>
          </ac:picMkLst>
        </pc:picChg>
      </pc:sldChg>
      <pc:sldChg chg="addSp delSp modSp new mod">
        <pc:chgData name="Jaap Pronk" userId="adf432202d74d2d6" providerId="LiveId" clId="{3A62F829-B7A2-4053-8A92-CA4FBD7F2D39}" dt="2025-05-25T10:43:37.177" v="456" actId="20577"/>
        <pc:sldMkLst>
          <pc:docMk/>
          <pc:sldMk cId="1738573462" sldId="270"/>
        </pc:sldMkLst>
        <pc:spChg chg="mod">
          <ac:chgData name="Jaap Pronk" userId="adf432202d74d2d6" providerId="LiveId" clId="{3A62F829-B7A2-4053-8A92-CA4FBD7F2D39}" dt="2025-05-25T10:43:37.177" v="456" actId="20577"/>
          <ac:spMkLst>
            <pc:docMk/>
            <pc:sldMk cId="1738573462" sldId="270"/>
            <ac:spMk id="2" creationId="{CC263148-EA7A-EE63-8955-3558A8960628}"/>
          </ac:spMkLst>
        </pc:spChg>
        <pc:picChg chg="add mod">
          <ac:chgData name="Jaap Pronk" userId="adf432202d74d2d6" providerId="LiveId" clId="{3A62F829-B7A2-4053-8A92-CA4FBD7F2D39}" dt="2025-05-25T10:41:46.827" v="422" actId="1076"/>
          <ac:picMkLst>
            <pc:docMk/>
            <pc:sldMk cId="1738573462" sldId="270"/>
            <ac:picMk id="3" creationId="{AB1B411B-A9EC-095C-13D3-7B63188C95A8}"/>
          </ac:picMkLst>
        </pc:picChg>
        <pc:picChg chg="add del mod">
          <ac:chgData name="Jaap Pronk" userId="adf432202d74d2d6" providerId="LiveId" clId="{3A62F829-B7A2-4053-8A92-CA4FBD7F2D39}" dt="2025-05-25T10:24:48.187" v="268" actId="21"/>
          <ac:picMkLst>
            <pc:docMk/>
            <pc:sldMk cId="1738573462" sldId="270"/>
            <ac:picMk id="4" creationId="{919E26D2-D0E8-B2EE-5452-4A0085250472}"/>
          </ac:picMkLst>
        </pc:picChg>
        <pc:picChg chg="add mod">
          <ac:chgData name="Jaap Pronk" userId="adf432202d74d2d6" providerId="LiveId" clId="{3A62F829-B7A2-4053-8A92-CA4FBD7F2D39}" dt="2025-05-25T10:41:52.891" v="425" actId="1076"/>
          <ac:picMkLst>
            <pc:docMk/>
            <pc:sldMk cId="1738573462" sldId="270"/>
            <ac:picMk id="5" creationId="{6159162D-4BC9-06A4-4FB2-F11126D3E0FE}"/>
          </ac:picMkLst>
        </pc:picChg>
        <pc:picChg chg="add mod">
          <ac:chgData name="Jaap Pronk" userId="adf432202d74d2d6" providerId="LiveId" clId="{3A62F829-B7A2-4053-8A92-CA4FBD7F2D39}" dt="2025-05-25T10:41:50.101" v="424" actId="14100"/>
          <ac:picMkLst>
            <pc:docMk/>
            <pc:sldMk cId="1738573462" sldId="270"/>
            <ac:picMk id="7" creationId="{0BCEF4FA-5AE8-B092-722F-8C4A4A616E17}"/>
          </ac:picMkLst>
        </pc:picChg>
      </pc:sldChg>
      <pc:sldChg chg="addSp delSp modSp new mod">
        <pc:chgData name="Jaap Pronk" userId="adf432202d74d2d6" providerId="LiveId" clId="{3A62F829-B7A2-4053-8A92-CA4FBD7F2D39}" dt="2025-05-25T10:46:10.068" v="494" actId="1076"/>
        <pc:sldMkLst>
          <pc:docMk/>
          <pc:sldMk cId="3239839758" sldId="271"/>
        </pc:sldMkLst>
        <pc:spChg chg="mod">
          <ac:chgData name="Jaap Pronk" userId="adf432202d74d2d6" providerId="LiveId" clId="{3A62F829-B7A2-4053-8A92-CA4FBD7F2D39}" dt="2025-05-25T10:46:08.380" v="493" actId="1076"/>
          <ac:spMkLst>
            <pc:docMk/>
            <pc:sldMk cId="3239839758" sldId="271"/>
            <ac:spMk id="2" creationId="{DA72D387-1EC2-B26D-ED26-613378409181}"/>
          </ac:spMkLst>
        </pc:spChg>
        <pc:spChg chg="add del">
          <ac:chgData name="Jaap Pronk" userId="adf432202d74d2d6" providerId="LiveId" clId="{3A62F829-B7A2-4053-8A92-CA4FBD7F2D39}" dt="2025-05-25T10:46:00.798" v="492" actId="22"/>
          <ac:spMkLst>
            <pc:docMk/>
            <pc:sldMk cId="3239839758" sldId="271"/>
            <ac:spMk id="10" creationId="{C8184818-8AA9-2558-3EDD-EC60F4293C08}"/>
          </ac:spMkLst>
        </pc:spChg>
        <pc:picChg chg="add mod">
          <ac:chgData name="Jaap Pronk" userId="adf432202d74d2d6" providerId="LiveId" clId="{3A62F829-B7A2-4053-8A92-CA4FBD7F2D39}" dt="2025-05-25T10:34:31.267" v="364" actId="1076"/>
          <ac:picMkLst>
            <pc:docMk/>
            <pc:sldMk cId="3239839758" sldId="271"/>
            <ac:picMk id="3" creationId="{C6089EB0-908B-0EE0-F246-B0BC34A0317F}"/>
          </ac:picMkLst>
        </pc:picChg>
        <pc:picChg chg="add del mod">
          <ac:chgData name="Jaap Pronk" userId="adf432202d74d2d6" providerId="LiveId" clId="{3A62F829-B7A2-4053-8A92-CA4FBD7F2D39}" dt="2025-05-25T10:38:42.420" v="406" actId="478"/>
          <ac:picMkLst>
            <pc:docMk/>
            <pc:sldMk cId="3239839758" sldId="271"/>
            <ac:picMk id="5" creationId="{0C583AF2-4B47-1C80-964E-2A86803BB004}"/>
          </ac:picMkLst>
        </pc:picChg>
        <pc:picChg chg="add mod">
          <ac:chgData name="Jaap Pronk" userId="adf432202d74d2d6" providerId="LiveId" clId="{3A62F829-B7A2-4053-8A92-CA4FBD7F2D39}" dt="2025-05-25T10:34:37.267" v="366" actId="1076"/>
          <ac:picMkLst>
            <pc:docMk/>
            <pc:sldMk cId="3239839758" sldId="271"/>
            <ac:picMk id="6" creationId="{69F4028E-A40A-38F4-1D50-F315867B53D4}"/>
          </ac:picMkLst>
        </pc:picChg>
        <pc:picChg chg="add mod">
          <ac:chgData name="Jaap Pronk" userId="adf432202d74d2d6" providerId="LiveId" clId="{3A62F829-B7A2-4053-8A92-CA4FBD7F2D39}" dt="2025-05-25T10:46:10.068" v="494" actId="1076"/>
          <ac:picMkLst>
            <pc:docMk/>
            <pc:sldMk cId="3239839758" sldId="271"/>
            <ac:picMk id="8" creationId="{13F19D3D-81A5-7162-DA76-4CA874C0BE74}"/>
          </ac:picMkLst>
        </pc:picChg>
      </pc:sldChg>
      <pc:sldChg chg="addSp modSp new mod">
        <pc:chgData name="Jaap Pronk" userId="adf432202d74d2d6" providerId="LiveId" clId="{3A62F829-B7A2-4053-8A92-CA4FBD7F2D39}" dt="2025-05-25T10:42:32.278" v="435" actId="6549"/>
        <pc:sldMkLst>
          <pc:docMk/>
          <pc:sldMk cId="1655833538" sldId="272"/>
        </pc:sldMkLst>
        <pc:spChg chg="mod">
          <ac:chgData name="Jaap Pronk" userId="adf432202d74d2d6" providerId="LiveId" clId="{3A62F829-B7A2-4053-8A92-CA4FBD7F2D39}" dt="2025-05-25T10:42:32.278" v="435" actId="6549"/>
          <ac:spMkLst>
            <pc:docMk/>
            <pc:sldMk cId="1655833538" sldId="272"/>
            <ac:spMk id="2" creationId="{D7194108-8C2F-E9C4-EC5D-094F05F9CC10}"/>
          </ac:spMkLst>
        </pc:spChg>
        <pc:picChg chg="add mod">
          <ac:chgData name="Jaap Pronk" userId="adf432202d74d2d6" providerId="LiveId" clId="{3A62F829-B7A2-4053-8A92-CA4FBD7F2D39}" dt="2025-05-25T10:18:45.619" v="178" actId="1076"/>
          <ac:picMkLst>
            <pc:docMk/>
            <pc:sldMk cId="1655833538" sldId="272"/>
            <ac:picMk id="3" creationId="{AD8FA59D-706A-FC26-CD33-3FE0BE925CF0}"/>
          </ac:picMkLst>
        </pc:picChg>
        <pc:picChg chg="add mod">
          <ac:chgData name="Jaap Pronk" userId="adf432202d74d2d6" providerId="LiveId" clId="{3A62F829-B7A2-4053-8A92-CA4FBD7F2D39}" dt="2025-05-25T10:18:16.259" v="173" actId="14100"/>
          <ac:picMkLst>
            <pc:docMk/>
            <pc:sldMk cId="1655833538" sldId="272"/>
            <ac:picMk id="4" creationId="{969903FD-8284-0182-387B-5F0F1E212756}"/>
          </ac:picMkLst>
        </pc:picChg>
        <pc:picChg chg="add mod">
          <ac:chgData name="Jaap Pronk" userId="adf432202d74d2d6" providerId="LiveId" clId="{3A62F829-B7A2-4053-8A92-CA4FBD7F2D39}" dt="2025-05-25T10:18:43.635" v="177" actId="1076"/>
          <ac:picMkLst>
            <pc:docMk/>
            <pc:sldMk cId="1655833538" sldId="272"/>
            <ac:picMk id="5" creationId="{E023293A-1C15-9D8C-CB5D-ECDA898AC30D}"/>
          </ac:picMkLst>
        </pc:picChg>
      </pc:sldChg>
      <pc:sldChg chg="addSp delSp modSp new mod">
        <pc:chgData name="Jaap Pronk" userId="adf432202d74d2d6" providerId="LiveId" clId="{3A62F829-B7A2-4053-8A92-CA4FBD7F2D39}" dt="2025-05-25T10:43:29.568" v="453" actId="6549"/>
        <pc:sldMkLst>
          <pc:docMk/>
          <pc:sldMk cId="895193750" sldId="273"/>
        </pc:sldMkLst>
        <pc:spChg chg="mod">
          <ac:chgData name="Jaap Pronk" userId="adf432202d74d2d6" providerId="LiveId" clId="{3A62F829-B7A2-4053-8A92-CA4FBD7F2D39}" dt="2025-05-25T10:43:29.568" v="453" actId="6549"/>
          <ac:spMkLst>
            <pc:docMk/>
            <pc:sldMk cId="895193750" sldId="273"/>
            <ac:spMk id="2" creationId="{8F09C37E-F064-BFF4-C1C6-6C85F9E784A8}"/>
          </ac:spMkLst>
        </pc:spChg>
        <pc:picChg chg="add del mod">
          <ac:chgData name="Jaap Pronk" userId="adf432202d74d2d6" providerId="LiveId" clId="{3A62F829-B7A2-4053-8A92-CA4FBD7F2D39}" dt="2025-05-25T10:12:49.482" v="113" actId="478"/>
          <ac:picMkLst>
            <pc:docMk/>
            <pc:sldMk cId="895193750" sldId="273"/>
            <ac:picMk id="3" creationId="{64E0EEA1-D1BD-B7F8-4FA0-3296DA72FEEC}"/>
          </ac:picMkLst>
        </pc:picChg>
        <pc:picChg chg="add mod">
          <ac:chgData name="Jaap Pronk" userId="adf432202d74d2d6" providerId="LiveId" clId="{3A62F829-B7A2-4053-8A92-CA4FBD7F2D39}" dt="2025-05-25T10:31:50.387" v="349" actId="14100"/>
          <ac:picMkLst>
            <pc:docMk/>
            <pc:sldMk cId="895193750" sldId="273"/>
            <ac:picMk id="4" creationId="{60F70075-EC8C-141B-0048-CD652957DA14}"/>
          </ac:picMkLst>
        </pc:picChg>
        <pc:picChg chg="add del mod">
          <ac:chgData name="Jaap Pronk" userId="adf432202d74d2d6" providerId="LiveId" clId="{3A62F829-B7A2-4053-8A92-CA4FBD7F2D39}" dt="2025-05-25T10:30:04.652" v="328" actId="478"/>
          <ac:picMkLst>
            <pc:docMk/>
            <pc:sldMk cId="895193750" sldId="273"/>
            <ac:picMk id="6" creationId="{FAAA9383-16D6-6671-DC4A-107F3296C994}"/>
          </ac:picMkLst>
        </pc:picChg>
        <pc:picChg chg="add del mod">
          <ac:chgData name="Jaap Pronk" userId="adf432202d74d2d6" providerId="LiveId" clId="{3A62F829-B7A2-4053-8A92-CA4FBD7F2D39}" dt="2025-05-25T10:31:21.332" v="340" actId="478"/>
          <ac:picMkLst>
            <pc:docMk/>
            <pc:sldMk cId="895193750" sldId="273"/>
            <ac:picMk id="8" creationId="{EACB8CC8-AB09-5B02-8316-D9FEF1E1AA62}"/>
          </ac:picMkLst>
        </pc:picChg>
        <pc:picChg chg="add del mod">
          <ac:chgData name="Jaap Pronk" userId="adf432202d74d2d6" providerId="LiveId" clId="{3A62F829-B7A2-4053-8A92-CA4FBD7F2D39}" dt="2025-05-25T10:31:04.028" v="335" actId="21"/>
          <ac:picMkLst>
            <pc:docMk/>
            <pc:sldMk cId="895193750" sldId="273"/>
            <ac:picMk id="10" creationId="{B84D0876-E27D-AD7D-16BB-424864E04AB9}"/>
          </ac:picMkLst>
        </pc:picChg>
        <pc:picChg chg="add mod">
          <ac:chgData name="Jaap Pronk" userId="adf432202d74d2d6" providerId="LiveId" clId="{3A62F829-B7A2-4053-8A92-CA4FBD7F2D39}" dt="2025-05-25T10:31:47.667" v="348" actId="14100"/>
          <ac:picMkLst>
            <pc:docMk/>
            <pc:sldMk cId="895193750" sldId="273"/>
            <ac:picMk id="11" creationId="{096C04E6-AD4A-80B3-6E92-3822E1248777}"/>
          </ac:picMkLst>
        </pc:picChg>
      </pc:sldChg>
      <pc:sldChg chg="addSp modSp new mod">
        <pc:chgData name="Jaap Pronk" userId="adf432202d74d2d6" providerId="LiveId" clId="{3A62F829-B7A2-4053-8A92-CA4FBD7F2D39}" dt="2025-05-25T10:42:43.445" v="439" actId="207"/>
        <pc:sldMkLst>
          <pc:docMk/>
          <pc:sldMk cId="1016457138" sldId="274"/>
        </pc:sldMkLst>
        <pc:spChg chg="mod">
          <ac:chgData name="Jaap Pronk" userId="adf432202d74d2d6" providerId="LiveId" clId="{3A62F829-B7A2-4053-8A92-CA4FBD7F2D39}" dt="2025-05-25T10:42:43.445" v="439" actId="207"/>
          <ac:spMkLst>
            <pc:docMk/>
            <pc:sldMk cId="1016457138" sldId="274"/>
            <ac:spMk id="2" creationId="{3CD0237E-75BC-FA99-DCB0-C99FD938C249}"/>
          </ac:spMkLst>
        </pc:spChg>
        <pc:picChg chg="add mod">
          <ac:chgData name="Jaap Pronk" userId="adf432202d74d2d6" providerId="LiveId" clId="{3A62F829-B7A2-4053-8A92-CA4FBD7F2D39}" dt="2025-05-25T10:16:06.171" v="163" actId="1076"/>
          <ac:picMkLst>
            <pc:docMk/>
            <pc:sldMk cId="1016457138" sldId="274"/>
            <ac:picMk id="3" creationId="{B12EBDE6-E2CA-8939-0C34-4E47E0A3E03E}"/>
          </ac:picMkLst>
        </pc:picChg>
        <pc:picChg chg="add mod">
          <ac:chgData name="Jaap Pronk" userId="adf432202d74d2d6" providerId="LiveId" clId="{3A62F829-B7A2-4053-8A92-CA4FBD7F2D39}" dt="2025-05-25T10:16:11.275" v="165" actId="1076"/>
          <ac:picMkLst>
            <pc:docMk/>
            <pc:sldMk cId="1016457138" sldId="274"/>
            <ac:picMk id="4" creationId="{E30F0802-FD9A-82D3-1F06-6C22E6916015}"/>
          </ac:picMkLst>
        </pc:picChg>
        <pc:picChg chg="add mod">
          <ac:chgData name="Jaap Pronk" userId="adf432202d74d2d6" providerId="LiveId" clId="{3A62F829-B7A2-4053-8A92-CA4FBD7F2D39}" dt="2025-05-25T10:19:08.058" v="182" actId="14100"/>
          <ac:picMkLst>
            <pc:docMk/>
            <pc:sldMk cId="1016457138" sldId="274"/>
            <ac:picMk id="5" creationId="{B36322BF-817E-8B37-0F39-C76DB8EFE389}"/>
          </ac:picMkLst>
        </pc:picChg>
      </pc:sldChg>
      <pc:sldChg chg="addSp modSp new mod">
        <pc:chgData name="Jaap Pronk" userId="adf432202d74d2d6" providerId="LiveId" clId="{3A62F829-B7A2-4053-8A92-CA4FBD7F2D39}" dt="2025-05-25T10:42:53.491" v="443" actId="1076"/>
        <pc:sldMkLst>
          <pc:docMk/>
          <pc:sldMk cId="2526293777" sldId="275"/>
        </pc:sldMkLst>
        <pc:spChg chg="mod">
          <ac:chgData name="Jaap Pronk" userId="adf432202d74d2d6" providerId="LiveId" clId="{3A62F829-B7A2-4053-8A92-CA4FBD7F2D39}" dt="2025-05-25T10:42:50.500" v="442" actId="207"/>
          <ac:spMkLst>
            <pc:docMk/>
            <pc:sldMk cId="2526293777" sldId="275"/>
            <ac:spMk id="2" creationId="{3E2EDC50-F4F4-C9F9-EB1D-0712370D29A1}"/>
          </ac:spMkLst>
        </pc:spChg>
        <pc:picChg chg="add mod">
          <ac:chgData name="Jaap Pronk" userId="adf432202d74d2d6" providerId="LiveId" clId="{3A62F829-B7A2-4053-8A92-CA4FBD7F2D39}" dt="2025-05-25T10:42:53.491" v="443" actId="1076"/>
          <ac:picMkLst>
            <pc:docMk/>
            <pc:sldMk cId="2526293777" sldId="275"/>
            <ac:picMk id="3" creationId="{FCC69C66-9E3F-5F6A-2ACF-3C3C45D63709}"/>
          </ac:picMkLst>
        </pc:picChg>
        <pc:picChg chg="add mod">
          <ac:chgData name="Jaap Pronk" userId="adf432202d74d2d6" providerId="LiveId" clId="{3A62F829-B7A2-4053-8A92-CA4FBD7F2D39}" dt="2025-05-25T10:39:32.251" v="412" actId="1076"/>
          <ac:picMkLst>
            <pc:docMk/>
            <pc:sldMk cId="2526293777" sldId="275"/>
            <ac:picMk id="4" creationId="{3E5A89F8-F181-6380-E420-901CB1996419}"/>
          </ac:picMkLst>
        </pc:picChg>
        <pc:picChg chg="add mod">
          <ac:chgData name="Jaap Pronk" userId="adf432202d74d2d6" providerId="LiveId" clId="{3A62F829-B7A2-4053-8A92-CA4FBD7F2D39}" dt="2025-05-25T10:39:38.492" v="415" actId="14100"/>
          <ac:picMkLst>
            <pc:docMk/>
            <pc:sldMk cId="2526293777" sldId="275"/>
            <ac:picMk id="6" creationId="{F0455BDC-6D1F-13D2-8B2E-A28F90B470DB}"/>
          </ac:picMkLst>
        </pc:picChg>
      </pc:sldChg>
      <pc:sldChg chg="addSp delSp modSp new mod">
        <pc:chgData name="Jaap Pronk" userId="adf432202d74d2d6" providerId="LiveId" clId="{3A62F829-B7A2-4053-8A92-CA4FBD7F2D39}" dt="2025-05-25T10:45:17.572" v="470" actId="207"/>
        <pc:sldMkLst>
          <pc:docMk/>
          <pc:sldMk cId="3967855934" sldId="276"/>
        </pc:sldMkLst>
        <pc:spChg chg="mod">
          <ac:chgData name="Jaap Pronk" userId="adf432202d74d2d6" providerId="LiveId" clId="{3A62F829-B7A2-4053-8A92-CA4FBD7F2D39}" dt="2025-05-25T10:45:17.572" v="470" actId="207"/>
          <ac:spMkLst>
            <pc:docMk/>
            <pc:sldMk cId="3967855934" sldId="276"/>
            <ac:spMk id="2" creationId="{EF26B696-75FE-8AD8-C202-5BCF2654BA7D}"/>
          </ac:spMkLst>
        </pc:spChg>
        <pc:picChg chg="add mod">
          <ac:chgData name="Jaap Pronk" userId="adf432202d74d2d6" providerId="LiveId" clId="{3A62F829-B7A2-4053-8A92-CA4FBD7F2D39}" dt="2025-05-25T10:37:49.668" v="402" actId="1076"/>
          <ac:picMkLst>
            <pc:docMk/>
            <pc:sldMk cId="3967855934" sldId="276"/>
            <ac:picMk id="3" creationId="{84CFD8D6-7C4E-D3F0-7958-4F3F9B73995E}"/>
          </ac:picMkLst>
        </pc:picChg>
        <pc:picChg chg="add mod">
          <ac:chgData name="Jaap Pronk" userId="adf432202d74d2d6" providerId="LiveId" clId="{3A62F829-B7A2-4053-8A92-CA4FBD7F2D39}" dt="2025-05-25T10:37:04.356" v="389" actId="1076"/>
          <ac:picMkLst>
            <pc:docMk/>
            <pc:sldMk cId="3967855934" sldId="276"/>
            <ac:picMk id="4" creationId="{7D80697A-933C-B8CE-E24E-8EF5094F6884}"/>
          </ac:picMkLst>
        </pc:picChg>
        <pc:picChg chg="add mod">
          <ac:chgData name="Jaap Pronk" userId="adf432202d74d2d6" providerId="LiveId" clId="{3A62F829-B7A2-4053-8A92-CA4FBD7F2D39}" dt="2025-05-25T10:37:02.748" v="388" actId="1076"/>
          <ac:picMkLst>
            <pc:docMk/>
            <pc:sldMk cId="3967855934" sldId="276"/>
            <ac:picMk id="6" creationId="{01EA4A34-E9CC-2E9F-B1C7-A8943431093C}"/>
          </ac:picMkLst>
        </pc:picChg>
        <pc:picChg chg="add mod">
          <ac:chgData name="Jaap Pronk" userId="adf432202d74d2d6" providerId="LiveId" clId="{3A62F829-B7A2-4053-8A92-CA4FBD7F2D39}" dt="2025-05-25T10:37:12.035" v="393" actId="14100"/>
          <ac:picMkLst>
            <pc:docMk/>
            <pc:sldMk cId="3967855934" sldId="276"/>
            <ac:picMk id="8" creationId="{EEE26E39-2787-8FA1-1A6D-C5A94100858E}"/>
          </ac:picMkLst>
        </pc:picChg>
        <pc:picChg chg="add del mod">
          <ac:chgData name="Jaap Pronk" userId="adf432202d74d2d6" providerId="LiveId" clId="{3A62F829-B7A2-4053-8A92-CA4FBD7F2D39}" dt="2025-05-25T10:37:43.044" v="398" actId="478"/>
          <ac:picMkLst>
            <pc:docMk/>
            <pc:sldMk cId="3967855934" sldId="276"/>
            <ac:picMk id="10" creationId="{5DF14AB2-5E43-4A0D-3B4F-C53ECE77665F}"/>
          </ac:picMkLst>
        </pc:picChg>
        <pc:picChg chg="add mod">
          <ac:chgData name="Jaap Pronk" userId="adf432202d74d2d6" providerId="LiveId" clId="{3A62F829-B7A2-4053-8A92-CA4FBD7F2D39}" dt="2025-05-25T10:37:53.499" v="403" actId="14100"/>
          <ac:picMkLst>
            <pc:docMk/>
            <pc:sldMk cId="3967855934" sldId="276"/>
            <ac:picMk id="12" creationId="{72A12B39-EABB-AF7D-2256-036BC9C34E95}"/>
          </ac:picMkLst>
        </pc:picChg>
      </pc:sldChg>
      <pc:sldChg chg="addSp delSp modSp new mod ord">
        <pc:chgData name="Jaap Pronk" userId="adf432202d74d2d6" providerId="LiveId" clId="{3A62F829-B7A2-4053-8A92-CA4FBD7F2D39}" dt="2025-05-25T10:54:15.926" v="505" actId="21"/>
        <pc:sldMkLst>
          <pc:docMk/>
          <pc:sldMk cId="3381937498" sldId="277"/>
        </pc:sldMkLst>
        <pc:spChg chg="del mod">
          <ac:chgData name="Jaap Pronk" userId="adf432202d74d2d6" providerId="LiveId" clId="{3A62F829-B7A2-4053-8A92-CA4FBD7F2D39}" dt="2025-05-25T10:54:15.926" v="505" actId="21"/>
          <ac:spMkLst>
            <pc:docMk/>
            <pc:sldMk cId="3381937498" sldId="277"/>
            <ac:spMk id="2" creationId="{B3B07100-0B3E-675A-412D-32335B5D5AB5}"/>
          </ac:spMkLst>
        </pc:spChg>
        <pc:picChg chg="add mod">
          <ac:chgData name="Jaap Pronk" userId="adf432202d74d2d6" providerId="LiveId" clId="{3A62F829-B7A2-4053-8A92-CA4FBD7F2D39}" dt="2025-05-25T10:28:26.380" v="322" actId="1076"/>
          <ac:picMkLst>
            <pc:docMk/>
            <pc:sldMk cId="3381937498" sldId="277"/>
            <ac:picMk id="3" creationId="{86E79196-29A4-EF14-5979-EA2D30E6D4D9}"/>
          </ac:picMkLst>
        </pc:picChg>
        <pc:picChg chg="add mod">
          <ac:chgData name="Jaap Pronk" userId="adf432202d74d2d6" providerId="LiveId" clId="{3A62F829-B7A2-4053-8A92-CA4FBD7F2D39}" dt="2025-05-25T10:28:27.891" v="323" actId="1076"/>
          <ac:picMkLst>
            <pc:docMk/>
            <pc:sldMk cId="3381937498" sldId="277"/>
            <ac:picMk id="4" creationId="{20FF1EAF-7075-FC7D-5911-05A23DC61F2D}"/>
          </ac:picMkLst>
        </pc:picChg>
        <pc:picChg chg="add mod">
          <ac:chgData name="Jaap Pronk" userId="adf432202d74d2d6" providerId="LiveId" clId="{3A62F829-B7A2-4053-8A92-CA4FBD7F2D39}" dt="2025-05-25T10:28:23.035" v="321" actId="1076"/>
          <ac:picMkLst>
            <pc:docMk/>
            <pc:sldMk cId="3381937498" sldId="277"/>
            <ac:picMk id="6" creationId="{C3846914-18BC-F949-2779-A2D0B4057110}"/>
          </ac:picMkLst>
        </pc:picChg>
      </pc:sldChg>
      <pc:sldChg chg="addSp delSp modSp new mod">
        <pc:chgData name="Jaap Pronk" userId="adf432202d74d2d6" providerId="LiveId" clId="{3A62F829-B7A2-4053-8A92-CA4FBD7F2D39}" dt="2025-05-25T10:45:09.564" v="469" actId="1076"/>
        <pc:sldMkLst>
          <pc:docMk/>
          <pc:sldMk cId="591557923" sldId="278"/>
        </pc:sldMkLst>
        <pc:spChg chg="mod">
          <ac:chgData name="Jaap Pronk" userId="adf432202d74d2d6" providerId="LiveId" clId="{3A62F829-B7A2-4053-8A92-CA4FBD7F2D39}" dt="2025-05-25T10:43:49.516" v="461" actId="14100"/>
          <ac:spMkLst>
            <pc:docMk/>
            <pc:sldMk cId="591557923" sldId="278"/>
            <ac:spMk id="2" creationId="{44BFEAE5-BF23-14D7-55CF-F31A8333E76D}"/>
          </ac:spMkLst>
        </pc:spChg>
        <pc:picChg chg="add mod">
          <ac:chgData name="Jaap Pronk" userId="adf432202d74d2d6" providerId="LiveId" clId="{3A62F829-B7A2-4053-8A92-CA4FBD7F2D39}" dt="2025-05-25T10:43:52.259" v="462" actId="1076"/>
          <ac:picMkLst>
            <pc:docMk/>
            <pc:sldMk cId="591557923" sldId="278"/>
            <ac:picMk id="3" creationId="{AB8D0862-BE75-F124-F472-BA9DBB601BE1}"/>
          </ac:picMkLst>
        </pc:picChg>
        <pc:picChg chg="add del mod">
          <ac:chgData name="Jaap Pronk" userId="adf432202d74d2d6" providerId="LiveId" clId="{3A62F829-B7A2-4053-8A92-CA4FBD7F2D39}" dt="2025-05-25T10:24:57.465" v="270" actId="478"/>
          <ac:picMkLst>
            <pc:docMk/>
            <pc:sldMk cId="591557923" sldId="278"/>
            <ac:picMk id="4" creationId="{1F085CC6-07D9-E512-3700-11A0C33ED1F0}"/>
          </ac:picMkLst>
        </pc:picChg>
        <pc:picChg chg="add mod">
          <ac:chgData name="Jaap Pronk" userId="adf432202d74d2d6" providerId="LiveId" clId="{3A62F829-B7A2-4053-8A92-CA4FBD7F2D39}" dt="2025-05-25T10:24:59.371" v="271" actId="1076"/>
          <ac:picMkLst>
            <pc:docMk/>
            <pc:sldMk cId="591557923" sldId="278"/>
            <ac:picMk id="5" creationId="{919E26D2-D0E8-B2EE-5452-4A0085250472}"/>
          </ac:picMkLst>
        </pc:picChg>
        <pc:picChg chg="add mod">
          <ac:chgData name="Jaap Pronk" userId="adf432202d74d2d6" providerId="LiveId" clId="{3A62F829-B7A2-4053-8A92-CA4FBD7F2D39}" dt="2025-05-25T10:45:09.564" v="469" actId="1076"/>
          <ac:picMkLst>
            <pc:docMk/>
            <pc:sldMk cId="591557923" sldId="278"/>
            <ac:picMk id="7" creationId="{29267CA4-B1B1-22A4-BB98-68DC627824AD}"/>
          </ac:picMkLst>
        </pc:picChg>
      </pc:sldChg>
      <pc:sldChg chg="addSp delSp modSp new mod">
        <pc:chgData name="Jaap Pronk" userId="adf432202d74d2d6" providerId="LiveId" clId="{3A62F829-B7A2-4053-8A92-CA4FBD7F2D39}" dt="2025-05-25T10:54:26.543" v="506" actId="21"/>
        <pc:sldMkLst>
          <pc:docMk/>
          <pc:sldMk cId="3043886762" sldId="279"/>
        </pc:sldMkLst>
        <pc:spChg chg="del mod">
          <ac:chgData name="Jaap Pronk" userId="adf432202d74d2d6" providerId="LiveId" clId="{3A62F829-B7A2-4053-8A92-CA4FBD7F2D39}" dt="2025-05-25T10:54:26.543" v="506" actId="21"/>
          <ac:spMkLst>
            <pc:docMk/>
            <pc:sldMk cId="3043886762" sldId="279"/>
            <ac:spMk id="2" creationId="{6C254FAD-2FAB-6E4F-5A2F-7C67ADF4F48B}"/>
          </ac:spMkLst>
        </pc:spChg>
        <pc:picChg chg="add mod">
          <ac:chgData name="Jaap Pronk" userId="adf432202d74d2d6" providerId="LiveId" clId="{3A62F829-B7A2-4053-8A92-CA4FBD7F2D39}" dt="2025-05-25T10:34:59.260" v="371" actId="1076"/>
          <ac:picMkLst>
            <pc:docMk/>
            <pc:sldMk cId="3043886762" sldId="279"/>
            <ac:picMk id="3" creationId="{40647A59-1F01-0BC5-2073-7548CF4E2B9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CE677-C9FF-3C2A-2E26-9AD1A12D7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4C95265-6705-419C-F61E-662908EB1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00AB0B-83E5-BDA8-87F6-FA073F8A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ED08-80E3-4CF1-A0F2-BD3AF8D8703F}" type="datetimeFigureOut">
              <a:rPr lang="nl-NL" smtClean="0"/>
              <a:t>25-5-2025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85D2D6-DA87-AB17-ABF9-A2FDD388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EF455A-DA29-E6DA-945B-BF7E65C2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B6BB-8AD3-4C59-9513-C79BA8EBD6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1343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71571E-59F6-1DCD-C782-29BFE74F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BD5B97D-3F60-74D5-00F2-E19854BA7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CE30D4-9DAD-9C99-CCB9-CAB5DA53B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ED08-80E3-4CF1-A0F2-BD3AF8D8703F}" type="datetimeFigureOut">
              <a:rPr lang="nl-NL" smtClean="0"/>
              <a:t>25-5-2025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0A4E35-9C21-82EE-5320-CF099A7E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250488-19C5-AB28-5E51-85A83C3A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B6BB-8AD3-4C59-9513-C79BA8EBD6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680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F240CB1-23C8-7F03-01FA-31428AC03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4B6E692-FDE2-8B83-6F01-D4AA9A462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E0A326-2618-F248-418C-AD64F3F7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ED08-80E3-4CF1-A0F2-BD3AF8D8703F}" type="datetimeFigureOut">
              <a:rPr lang="nl-NL" smtClean="0"/>
              <a:t>25-5-2025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80AA1F-D1B9-472E-10D3-46F2133FE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F651DD-29D7-73BC-ABD4-1DA8C1BD4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B6BB-8AD3-4C59-9513-C79BA8EBD6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403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EA4B5F-AA70-A444-0CC1-5E4E5475B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ECF188-8180-2375-F2AB-69F11DCBA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6F7E93-6F05-EC0E-8922-E2D5647D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ED08-80E3-4CF1-A0F2-BD3AF8D8703F}" type="datetimeFigureOut">
              <a:rPr lang="nl-NL" smtClean="0"/>
              <a:t>25-5-2025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F5DC72-1ADC-B8BE-0DA8-9365FA0CE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8781D9-0AC9-232C-BC8A-3572198F4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B6BB-8AD3-4C59-9513-C79BA8EBD6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13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BCF62F-AD01-BA6F-A03A-1D2209BA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A0D680-C8FE-52F3-5911-9456CD891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A66B17-3DC1-91B4-F11E-AD0F6A7E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ED08-80E3-4CF1-A0F2-BD3AF8D8703F}" type="datetimeFigureOut">
              <a:rPr lang="nl-NL" smtClean="0"/>
              <a:t>25-5-2025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3B8622-DA6D-54B1-FC75-BBD87DF63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0E2E60-DFE0-3F2D-A7BC-BC47D6F37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B6BB-8AD3-4C59-9513-C79BA8EBD6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015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743B03-3A69-0CBD-AA6D-E8B0FBDBC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1579BD-007A-2FE4-0626-A6B01CC01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9391E88-4310-467D-D4DC-50B228F1F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D444A1-5423-BAEF-B807-F335068D9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ED08-80E3-4CF1-A0F2-BD3AF8D8703F}" type="datetimeFigureOut">
              <a:rPr lang="nl-NL" smtClean="0"/>
              <a:t>25-5-2025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F7BCCC-FF85-D306-6DC9-96F7DC01F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612015-89D5-F969-485F-D0598BEF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B6BB-8AD3-4C59-9513-C79BA8EBD6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364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023BA-07EF-1E5C-668F-7BCF80754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C59C14-6BC2-1F13-7E4D-D5C667855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B06B30F-DD54-FE12-6027-D3C65EE31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10D04AB-2CE9-3D9B-477D-3992F43AA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8AEBC4D-A36A-D1BE-1C14-6D23EC855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FFB49DC-15DB-FFFD-5180-401053FE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ED08-80E3-4CF1-A0F2-BD3AF8D8703F}" type="datetimeFigureOut">
              <a:rPr lang="nl-NL" smtClean="0"/>
              <a:t>25-5-2025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D9ADCB9-BFD9-8BCA-E2FC-354C2A5B4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DE9A126-CD5E-F344-C567-56463B16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B6BB-8AD3-4C59-9513-C79BA8EBD6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223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88615-A25C-F69F-8220-8FF8BD13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13836BA-9711-1FFB-51E3-CBEC4A90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ED08-80E3-4CF1-A0F2-BD3AF8D8703F}" type="datetimeFigureOut">
              <a:rPr lang="nl-NL" smtClean="0"/>
              <a:t>25-5-2025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5F31A2D-6FDC-D6F7-64B2-9C2002365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55FF86-70C3-F5A3-8E96-2C87EA49F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B6BB-8AD3-4C59-9513-C79BA8EBD6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143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70986E7-C245-8BA3-3F7D-194BD385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ED08-80E3-4CF1-A0F2-BD3AF8D8703F}" type="datetimeFigureOut">
              <a:rPr lang="nl-NL" smtClean="0"/>
              <a:t>25-5-2025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E0B5D2C-611C-0145-EA17-BF9799318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DECA57-F17D-5379-9EA2-5A4B883AA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B6BB-8AD3-4C59-9513-C79BA8EBD6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06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37872A-0139-C43D-63F3-C7A66FF9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4A8619-D82A-3CD3-CC70-7F125B661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60B0562-29CD-4AB6-2269-B358609F9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201E5F0-5BAF-DCF2-1912-3BAB593D9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ED08-80E3-4CF1-A0F2-BD3AF8D8703F}" type="datetimeFigureOut">
              <a:rPr lang="nl-NL" smtClean="0"/>
              <a:t>25-5-2025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5EA6D9-39AE-A995-B014-857A6E73C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06F6C82-E316-1D30-935A-51FA938B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B6BB-8AD3-4C59-9513-C79BA8EBD6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3514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1071D-0DAB-E66C-FC95-CF960469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F986915-45C2-4F80-F612-E0E0E87DF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8025614-904D-0549-D563-E6C448EEF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F2C746-DCC9-AB4B-1FFE-FBEF237C5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ED08-80E3-4CF1-A0F2-BD3AF8D8703F}" type="datetimeFigureOut">
              <a:rPr lang="nl-NL" smtClean="0"/>
              <a:t>25-5-2025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D50F86C-EB22-99D2-2846-A172322A0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C75214C-5258-E470-0EA9-BDF1E3913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B6BB-8AD3-4C59-9513-C79BA8EBD6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914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5925B25-4454-267C-647A-B0CEF43A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582C5E-5E47-CEDB-6C1F-43A4C4DA8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CD085D-F5CF-6836-5BA9-F4D2EB541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7ED08-80E3-4CF1-A0F2-BD3AF8D8703F}" type="datetimeFigureOut">
              <a:rPr lang="nl-NL" smtClean="0"/>
              <a:t>25-5-2025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1386BE-0A07-D02A-353F-F44F127DB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EDAEDF-6D95-854B-1E64-711C3454F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EB6BB-8AD3-4C59-9513-C79BA8EBD6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741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11F5D2-BEF3-10BA-19D1-CCC411C49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2080" y="3718294"/>
            <a:ext cx="9144000" cy="2487168"/>
          </a:xfrm>
        </p:spPr>
        <p:txBody>
          <a:bodyPr>
            <a:normAutofit fontScale="90000"/>
          </a:bodyPr>
          <a:lstStyle/>
          <a:p>
            <a:r>
              <a:rPr lang="nl-NL" sz="9600" b="1" dirty="0">
                <a:solidFill>
                  <a:srgbClr val="FF0000"/>
                </a:solidFill>
              </a:rPr>
              <a:t>MA125</a:t>
            </a:r>
            <a:br>
              <a:rPr lang="nl-NL" sz="9600" b="1" dirty="0">
                <a:solidFill>
                  <a:srgbClr val="FF0000"/>
                </a:solidFill>
              </a:rPr>
            </a:br>
            <a:r>
              <a:rPr lang="nl-NL" sz="9600" b="1" dirty="0" err="1">
                <a:solidFill>
                  <a:srgbClr val="FF0000"/>
                </a:solidFill>
              </a:rPr>
              <a:t>Kaviwale</a:t>
            </a:r>
            <a:r>
              <a:rPr lang="nl-NL" sz="9600" b="1" dirty="0">
                <a:solidFill>
                  <a:srgbClr val="FF0000"/>
                </a:solidFill>
              </a:rPr>
              <a:t> Malawi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1DEDA50-350A-EC06-6677-F0D1D9913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76" y="652538"/>
            <a:ext cx="4550664" cy="23890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30B2CA5-FFD7-8E52-DBDD-ACB93A19C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97" y="128016"/>
            <a:ext cx="4401312" cy="3300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100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263148-EA7A-EE63-8955-3558A896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7401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0000"/>
                </a:solidFill>
              </a:rPr>
              <a:t>Kinderwerk-1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B1B411B-A9EC-095C-13D3-7B63188C9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09" y="1191602"/>
            <a:ext cx="3746634" cy="2497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159162D-4BC9-06A4-4FB2-F11126D3E0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66" y="3550586"/>
            <a:ext cx="4414893" cy="294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BCEF4FA-5AE8-B092-722F-8C4A4A616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87" y="962527"/>
            <a:ext cx="4090248" cy="27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73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BFEAE5-BF23-14D7-55CF-F31A8333E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9696"/>
          </a:xfrm>
        </p:spPr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Kinderwerk-2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B8D0862-BE75-F124-F472-BA9DBB601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29" y="3781926"/>
            <a:ext cx="3848903" cy="256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9E26D2-D0E8-B2EE-5452-4A00852504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03" y="2507381"/>
            <a:ext cx="5760720" cy="38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267CA4-B1B1-22A4-BB98-68DC62782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3" y="1043338"/>
            <a:ext cx="3578493" cy="238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7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26B696-75FE-8AD8-C202-5BCF2654B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3654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0000"/>
                </a:solidFill>
              </a:rPr>
              <a:t>Overdracht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4CFD8D6-7C4E-D3F0-7958-4F3F9B739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635" y="3429000"/>
            <a:ext cx="4541419" cy="302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D80697A-933C-B8CE-E24E-8EF5094F6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94" y="123984"/>
            <a:ext cx="5760720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1EA4A34-E9CC-2E9F-B1C7-A89434310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9" y="1109455"/>
            <a:ext cx="3036643" cy="202442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EE26E39-2787-8FA1-1A6D-C5A941008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35275" y="625633"/>
            <a:ext cx="3009901" cy="200660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2A12B39-EABB-AF7D-2256-036BC9C34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5571" y="3429000"/>
            <a:ext cx="2012005" cy="306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5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2D387-1EC2-B26D-ED26-613378409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895" y="474646"/>
            <a:ext cx="1808747" cy="66157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0000"/>
                </a:solidFill>
              </a:rPr>
              <a:t>Verblijf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6089EB0-908B-0EE0-F246-B0BC34A03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661" y="474646"/>
            <a:ext cx="3939139" cy="295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9F4028E-A40A-38F4-1D50-F315867B5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72" y="3538521"/>
            <a:ext cx="4646195" cy="30974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3F19D3D-81A5-7162-DA76-4CA874C0B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6" y="474646"/>
            <a:ext cx="4084720" cy="272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39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0647A59-1F01-0BC5-2073-7548CF4E2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217" y="467700"/>
            <a:ext cx="8033566" cy="6025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3886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5246B7-82BD-50C9-7DE0-4D021005A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0000"/>
                </a:solidFill>
              </a:rPr>
              <a:t>Project MA125 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3C7A840-C512-FCD9-D0C7-DC03F8DF4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4211052" cy="2807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75C47AC-48B2-5D51-3941-7B5684919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27" y="1636295"/>
            <a:ext cx="7495673" cy="499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22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71DD4-B20E-6A3A-AF85-AC92F2F3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9696"/>
          </a:xfrm>
        </p:spPr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Klaslokalen-1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6375EC5-3908-1EAF-724A-1F8E7B333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5" y="1074822"/>
            <a:ext cx="4868847" cy="365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FFD7D56-9FD3-5D8F-4777-0B15D282F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652" y="2391076"/>
            <a:ext cx="5760720" cy="384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341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94108-8C2F-E9C4-EC5D-094F05F9C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486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0000"/>
                </a:solidFill>
              </a:rPr>
              <a:t>Klaslokalen-2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9903FD-8284-0182-387B-5F0F1E212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47" y="994612"/>
            <a:ext cx="4339463" cy="325574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D8FA59D-706A-FC26-CD33-3FE0BE925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534" y="3391670"/>
            <a:ext cx="4883619" cy="3255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023293A-1C15-9D8C-CB5D-ECDA898AC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952" y="210584"/>
            <a:ext cx="4035392" cy="302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833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0237E-75BC-FA99-DCB0-C99FD938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7822"/>
          </a:xfrm>
        </p:spPr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Klaslokalen-3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12EBDE6-E2CA-8939-0C34-4E47E0A3E0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0957" y="1848050"/>
            <a:ext cx="4215865" cy="316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30F0802-FD9A-82D3-1F06-6C22E6916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88067" y="2023711"/>
            <a:ext cx="4215865" cy="281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36322BF-817E-8B37-0F39-C76DB8EFE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10841" y="2023710"/>
            <a:ext cx="4215863" cy="2810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457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EDC50-F4F4-C9F9-EB1D-0712370D2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8957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0000"/>
                </a:solidFill>
              </a:rPr>
              <a:t>Klaslokalen-4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CC69C66-9E3F-5F6A-2ACF-3C3C45D637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47219"/>
            <a:ext cx="4664242" cy="310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E5A89F8-F181-6380-E420-901CB19964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641" y="244641"/>
            <a:ext cx="4664243" cy="310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0455BDC-6D1F-13D2-8B2E-A28F90B47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641" y="3503864"/>
            <a:ext cx="4664242" cy="310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93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4049E-C91E-D9E8-63B6-CB986301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935"/>
            <a:ext cx="10515600" cy="754381"/>
          </a:xfrm>
        </p:spPr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Huisje-1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DF64ED2-9ECE-9CEC-2CD4-C5CEB08E0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87" y="733090"/>
            <a:ext cx="3522044" cy="264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55A4DC9-3E5F-8FBC-A78B-3D8784C68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43" y="648499"/>
            <a:ext cx="3522044" cy="264153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84D0876-E27D-AD7D-16BB-424864E04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03" y="3632603"/>
            <a:ext cx="4646194" cy="309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72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9C37E-F064-BFF4-C1C6-6C85F9E78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443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0000"/>
                </a:solidFill>
              </a:rPr>
              <a:t>Huisje-2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0F70075-EC8C-141B-0048-CD652957D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58" y="2241883"/>
            <a:ext cx="5864191" cy="390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96C04E6-AD4A-80B3-6E92-3822E1248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55285"/>
            <a:ext cx="4458504" cy="2972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193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6E79196-29A4-EF14-5979-EA2D30E6D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004" y="3213142"/>
            <a:ext cx="4570796" cy="304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0FF1EAF-7075-FC7D-5911-05A23DC61F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364" y="365125"/>
            <a:ext cx="4157385" cy="2771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3846914-18BC-F949-2779-A2D0B4057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" y="3313405"/>
            <a:ext cx="4062930" cy="30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3749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3245</TotalTime>
  <Words>16</Words>
  <Application>Microsoft Office PowerPoint</Application>
  <PresentationFormat>Breedbeeld</PresentationFormat>
  <Paragraphs>12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MA125 Kaviwale Malawi</vt:lpstr>
      <vt:lpstr>Project MA125 </vt:lpstr>
      <vt:lpstr>Klaslokalen-1</vt:lpstr>
      <vt:lpstr>Klaslokalen-2</vt:lpstr>
      <vt:lpstr>Klaslokalen-3</vt:lpstr>
      <vt:lpstr>Klaslokalen-4</vt:lpstr>
      <vt:lpstr>Huisje-1</vt:lpstr>
      <vt:lpstr>Huisje-2</vt:lpstr>
      <vt:lpstr>PowerPoint-presentatie</vt:lpstr>
      <vt:lpstr>Kinderwerk-1</vt:lpstr>
      <vt:lpstr>Kinderwerk-2</vt:lpstr>
      <vt:lpstr>Overdracht</vt:lpstr>
      <vt:lpstr>Verblijf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Jaap Pronk</dc:creator>
  <cp:lastModifiedBy>Jaap Pronk</cp:lastModifiedBy>
  <cp:revision>2</cp:revision>
  <dcterms:created xsi:type="dcterms:W3CDTF">2025-02-14T12:44:29Z</dcterms:created>
  <dcterms:modified xsi:type="dcterms:W3CDTF">2025-05-25T10:54:27Z</dcterms:modified>
</cp:coreProperties>
</file>